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747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745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9364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28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443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457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913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630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865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3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176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037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0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477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0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7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DB278-AC14-4E71-93BF-08A64018B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PLAN DE TRABAJO DE LA CONTRALORIA MUNICIPAL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75E15C-8266-4C5D-85A7-0225F4002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04241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527968"/>
              </p:ext>
            </p:extLst>
          </p:nvPr>
        </p:nvGraphicFramePr>
        <p:xfrm>
          <a:off x="313266" y="2336800"/>
          <a:ext cx="11624735" cy="339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Vigilar y revisar que las adquisiciones, enajenaciones y arrendamientos de los bienes muebles e inmuebles que realice el Ayuntamiento y la prestación de Servicios Públicos Municipales, se supediten a lo establecido por la normatividad en la materia, pudiendo manifestarse en relación con los mismos;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Reactivar la Ley aplicable a los comités de obra y adquisiciones 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1.6.1.1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Implementar mecanismos que permitan mejorar la rendición de cuentas y transparencia a través de métodos eficaces y eficientes.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VIII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1638592-D98D-424D-B559-858F0D28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867" y="4413885"/>
            <a:ext cx="2641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508927"/>
              </p:ext>
            </p:extLst>
          </p:nvPr>
        </p:nvGraphicFramePr>
        <p:xfrm>
          <a:off x="313266" y="2336800"/>
          <a:ext cx="11624735" cy="339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Vigilar y revisar que la obra pública municipal se ajuste a las disposiciones de la legislación de la materia;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el gasto Público y las acciones relativas a la planeación, programación presupuesto, ejecución, conservación, mantenimiento, remodelación y control de las Obras Públicas, que se realicen según el art. 18 de la Ley Orgánica  de la Admón. Pública del Edo. De Michoacán.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1.6.1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Impulsar buenos mecanismos que generen la optimización de procesos de revisión interna.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IX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8FCFCED-1112-4CF7-97C8-9CCD3E0E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1" y="53814"/>
            <a:ext cx="2235200" cy="22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7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949357"/>
              </p:ext>
            </p:extLst>
          </p:nvPr>
        </p:nvGraphicFramePr>
        <p:xfrm>
          <a:off x="313266" y="2336800"/>
          <a:ext cx="11624735" cy="175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Establecer, difundir y operar sistemas para quejas, denuncias y sugerencias, accesibles y amigables con la ciudadanía;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 la ciudadania en quejas, denuncias y sugerencias para mejorar la atencion a la ciudadania.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1.6.3.1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Mejorar y fortalecer el proceso de difusión de sistemas quejas y sugerencias. 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22F303F-656F-415C-AC18-C0758C56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474" y="4250266"/>
            <a:ext cx="2336394" cy="23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8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587092"/>
              </p:ext>
            </p:extLst>
          </p:nvPr>
        </p:nvGraphicFramePr>
        <p:xfrm>
          <a:off x="313266" y="2336800"/>
          <a:ext cx="11624735" cy="202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Participar en la entrega-recepción de las dependencias y entidades de la Administración Pública Municipal;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Participar en la entrega-recepción de las dependencias y entidades de la</a:t>
                      </a:r>
                      <a:b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Pública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1.6.1.1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Implementar mecanismos que permitan mejorar la rendición de cuentas y transparencia a través de métodos eficaces y eficientes. 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DC71982-7DC1-45F2-A321-4FCEF9F94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157" y="-19645"/>
            <a:ext cx="2356445" cy="23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309534"/>
              </p:ext>
            </p:extLst>
          </p:nvPr>
        </p:nvGraphicFramePr>
        <p:xfrm>
          <a:off x="313266" y="2336800"/>
          <a:ext cx="11624735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Verificar los estados financieros de la Tesorería Municipal, revisar la integración y la remisión de la cuenta pública municipal en tiempo y forma, así como realizar las observaciones correspondientes;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Revisar el análisis de la Cuenta Pública trimestral</a:t>
                      </a:r>
                      <a:b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participar en la integración de la misma.</a:t>
                      </a:r>
                      <a:b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1.6.1.1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Implementar mecanismos que permitan mejorar la rendición de cuentas y transparencia a través de métodos eficaces y eficientes. 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C44D2A6-F75F-4247-93DD-F493B6ECC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426" y="4123629"/>
            <a:ext cx="3077173" cy="26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300018"/>
              </p:ext>
            </p:extLst>
          </p:nvPr>
        </p:nvGraphicFramePr>
        <p:xfrm>
          <a:off x="313266" y="2336800"/>
          <a:ext cx="11624735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Vigilar lo relacionado con las declaraciones, patrimonial, de intereses y lo relativo a la fiscal, de las servidoras y servidores públicos municipales, de acuerdo a la normatividad en materia de responsabilidades;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Prevenir el enriquecimiento ilícito  de los Servidores Públicos  a través del monitoreo de la evolución de sus ingresos y patrimonio personal.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1.6.2.1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los lineamientos señalados en el Código de Ética y en el Código de conducta, mediante el proceso de actualización, difusión y vigilancia. 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XIII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CC5B5F0-A753-4D3D-B2ED-DF6158DE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077" y="414347"/>
            <a:ext cx="1645923" cy="17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7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672388"/>
              </p:ext>
            </p:extLst>
          </p:nvPr>
        </p:nvGraphicFramePr>
        <p:xfrm>
          <a:off x="313266" y="2336800"/>
          <a:ext cx="11624735" cy="422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Vigilar el desarrollo de las dependencias y entidades de la Administración Pública Municipal, a fin de que en el ejercicio de sus funciones, apliquen con eficiencia los recursos humanos, financieros y patrimoniales, priorizando la aplicación, seguimiento de programas de austeridad, racionalización del gasto y simplificación administrativa;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Hacer valer las acciones, actividades, normas, políticas, estrategias, metodologías, técnicas y mecanismos de carácter operativo y organizacional para la gestión y manejo de recursos públicos de la Admón. Municipal, orientada a fortalecer la capacidad funcional y desempeño institucional de los Servidores Públicos, basados en una buena planeación, organización, ejecución, dirección y control.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1.6.2.1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los lineamientos señalados en el Código de Ética y en el Código de conducta, mediante el proceso de actualización, difusión y vigilancia. 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XIV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DEA19B5-2D4A-4DC6-B686-E89BEFB5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817" y="684626"/>
            <a:ext cx="2079753" cy="12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98142"/>
              </p:ext>
            </p:extLst>
          </p:nvPr>
        </p:nvGraphicFramePr>
        <p:xfrm>
          <a:off x="313266" y="2336800"/>
          <a:ext cx="11624735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Establecer y dar seguimiento a los indicadores de desempeño de las funciones de los servidores públicos municipales para que éstas se realicen conforme a la normatividad;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se haga el propósito institucional y humano, apegado estrictamente a la Ley Federal de Trabajo y a las que apliquen, cumpliendo así las metas fijadas por el Ayto. de acuerdo a Transparencia y Rendición de Cuentas.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1.6.1.1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Implementar mecanismos que permitan mejorar la rendición de cuentas y transparencia a través de métodos eficaces y eficientes.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BEA934F-348D-4500-B6B2-F5658CEF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33" y="4267622"/>
            <a:ext cx="2810933" cy="25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9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206631"/>
              </p:ext>
            </p:extLst>
          </p:nvPr>
        </p:nvGraphicFramePr>
        <p:xfrm>
          <a:off x="313266" y="2336800"/>
          <a:ext cx="11624735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Proponer al Ayuntamiento, dentro del plan de trabajo, los recursos humanos, materiales, técnicos y financieros requeridos para el desempeño de sus funciones, de acuerdo a las condiciones presupuestales del Municipio;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Proponer al personal requerido para auxiliarlo en el desempeño de sus</a:t>
                      </a:r>
                      <a:b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funciones, de acuerdo a las condiciones presupuestales del Municipio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1.6.2.2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Implementar una estructura y sistema de procedimientos administrativos, que permita la gestión eficaz de los órganos internos de control.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XVI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5D24B7D-4F25-411D-8160-FA78791CD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0" y="-47635"/>
            <a:ext cx="2921001" cy="23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0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706922"/>
              </p:ext>
            </p:extLst>
          </p:nvPr>
        </p:nvGraphicFramePr>
        <p:xfrm>
          <a:off x="283632" y="2088515"/>
          <a:ext cx="11624735" cy="449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334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3259667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59266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1744134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Vigilar y revisar, bajo su estricta responsabilidad, el cumplimiento de las disposiciones de la Ley de Planeación Hacendaria, Presupuesto, Gasto Público y Contabilidad Gubernamental del Estado de Michoacán de Ocampo, la Ley de Responsabilidades Administrativas para el Estado de Michoacán de Ocampo, la presente ley y la normatividad aplicable en lo concerniente al ejercicio presupuestal en materia de servicios personales, de cuyas irregularidades habrá de dar cuenta al Sistema Estatal Anticorrupción, a través de los órganos de éste;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Verificar, la elaboración en tiempo y forma de los presupuestos de la Ley de</a:t>
                      </a:r>
                      <a:b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y Egresos  y se encuentren publicados en el Periódico Oficial del Estado de Michoacán de Ocampo y que el ingreso y gasto publico se apegue en cumplimiento de los mismos, de la Ley de Responsabilidad Administrativa para el Estado de Michoacán y la Ley Orgánica Municipal,  proponiendo que la nomina se ajuste a las condiciones presupuestales del municipio.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1.6.2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Establecer mecanismos normativos que regulen el buen actuar de los servidores públicos municipales.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XVII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398E03D-5FC9-4CC4-844C-A7AB72B2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977" y="242440"/>
            <a:ext cx="2166409" cy="18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7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3840E-E50F-4252-BBC2-AEE0EA5F5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Artículo 77. de la Ley Orgánica Municipal del Estado de Michoacán de Ocampo</a:t>
            </a:r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“El control interno, evaluación municipal y desarrollo administrativo, estarán a cargo de la Contraloría Municipal…”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Artículo 79 de la Ley Orgánica Municipal del Estado de Michoacán de Ocampo</a:t>
            </a:r>
          </a:p>
          <a:p>
            <a:endParaRPr lang="es-MX" dirty="0"/>
          </a:p>
          <a:p>
            <a:pPr algn="ctr"/>
            <a:r>
              <a:rPr lang="es-MX" dirty="0"/>
              <a:t>“Atribuciones de la Contralora o Contralor Municipal”</a:t>
            </a:r>
          </a:p>
        </p:txBody>
      </p:sp>
    </p:spTree>
    <p:extLst>
      <p:ext uri="{BB962C8B-B14F-4D97-AF65-F5344CB8AC3E}">
        <p14:creationId xmlns:p14="http://schemas.microsoft.com/office/powerpoint/2010/main" val="209501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827825"/>
              </p:ext>
            </p:extLst>
          </p:nvPr>
        </p:nvGraphicFramePr>
        <p:xfrm>
          <a:off x="313266" y="2336800"/>
          <a:ext cx="11624735" cy="312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Presentar semestralmente a la Auditoría Superior de Michoacán los informes de sus actividades, dentro de los quince días siguientes al término del semestre, con base a su programa de trabajo aprobado y demás disposiciones que la Auditoría disponga;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 cumplimiento a los requerimientos de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informacion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Autoridades estatales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1.6.1.1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Implementar mecanismos que permitan mejorar la rendición de cuentas y transparencia a través de métodos eficaces y eficientes.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XVIII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2050" name="Picture 2" descr="Logo ASM">
            <a:extLst>
              <a:ext uri="{FF2B5EF4-FFF2-40B4-BE49-F238E27FC236}">
                <a16:creationId xmlns:a16="http://schemas.microsoft.com/office/drawing/2014/main" id="{4E90C678-71F1-4066-B241-16A5AD3C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9" y="370868"/>
            <a:ext cx="3255963" cy="18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3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541998"/>
              </p:ext>
            </p:extLst>
          </p:nvPr>
        </p:nvGraphicFramePr>
        <p:xfrm>
          <a:off x="313266" y="2336800"/>
          <a:ext cx="11624735" cy="230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Presentar informe a la Auditoría Superior de Michoacán sobre cualquier irregularidad observada y reportada al Ayuntamiento que no haya sido debidamente atendida;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Observar las irregularidades de los servidores públicos y notificar al ente respectivo</a:t>
                      </a:r>
                      <a:b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1.6.2.2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Implementar una estructura y sistema de procedimientos administrativos, que permita la gestión eficaz de los órganos internos de control. 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XIX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FECA283-9BF2-440A-8B5F-4257CD50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133" y="0"/>
            <a:ext cx="2336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720072"/>
              </p:ext>
            </p:extLst>
          </p:nvPr>
        </p:nvGraphicFramePr>
        <p:xfrm>
          <a:off x="313266" y="2336800"/>
          <a:ext cx="11624735" cy="202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Iniciar los procedimientos de responsabilidades en términos de la legislación en la materia, como parte del Sistema Estatal Anticorrupción; y,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Iniciar los procedimientos administrativos, que permita la gestión eficaz de los órganos internos de control.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1.6.2.2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Implementar una estructura y sistema de procedimientos administrativos, que permita la gestión eficaz de los órganos internos de control. 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DC44A06-AC33-4234-8FB4-4AC86608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534" y="3983061"/>
            <a:ext cx="2802468" cy="28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717048"/>
              </p:ext>
            </p:extLst>
          </p:nvPr>
        </p:nvGraphicFramePr>
        <p:xfrm>
          <a:off x="313266" y="2336800"/>
          <a:ext cx="11624735" cy="202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demás que le confiera la normatividad.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Atender disposiciones relacionadas al municipio.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1.6.2.2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Implementar una estructura y sistema de procedimientos administrativos, que permita la gestión eficaz de los órganos internos de control. 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XXI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FD4BE2B-7062-4C45-BFA2-9782923B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16" y="3945466"/>
            <a:ext cx="2662767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DC9941-D1B3-4767-B7DE-8D8703C6FE55}"/>
              </a:ext>
            </a:extLst>
          </p:cNvPr>
          <p:cNvSpPr txBox="1"/>
          <p:nvPr/>
        </p:nvSpPr>
        <p:spPr>
          <a:xfrm>
            <a:off x="1943100" y="2438400"/>
            <a:ext cx="8305800" cy="156966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96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6829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149990"/>
              </p:ext>
            </p:extLst>
          </p:nvPr>
        </p:nvGraphicFramePr>
        <p:xfrm>
          <a:off x="313266" y="2336800"/>
          <a:ext cx="11624735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Presentar al Ayuntamiento, para su aprobación, un Plan de Trabajo Anual, incluyendo la estructura operativa, conforme a la suficiencia presupuestal en el primer trimestre, contado a partir de la fecha de su nombramiento;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Plasmar  propósitos y Proyectos que permitan contar con los lineamientos  de Administración, Orden, Revisión, Desempeño y Evaluación.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1.6.2.2</a:t>
                      </a:r>
                      <a:r>
                        <a:rPr lang="es-MX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Implementar una estructura y sistema de procedimientos administrativos, que permita la gestión eficaz de los órganos internos de control.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5AFD23C-BF99-4017-9B05-F08C18D5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00" y="-59268"/>
            <a:ext cx="2493434" cy="24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726187"/>
              </p:ext>
            </p:extLst>
          </p:nvPr>
        </p:nvGraphicFramePr>
        <p:xfrm>
          <a:off x="313266" y="2336800"/>
          <a:ext cx="11624735" cy="312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Proponer y aplicar normas y criterios en materia de control y evaluación que deban observar las dependencias y entidades de la Administración Pública Municipal;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Observar las bases legales con apoyo  en las Leyes y principios fundamentales que rigen al Municipio como la Const. Política, Ley de Planeación, Ley Organización Municipal, Ley Estatal de Planeación,</a:t>
                      </a:r>
                      <a:b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la Const. Política del Estado.</a:t>
                      </a:r>
                      <a:b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1.6.2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Establecer mecanismos normativos que regulen el buen actuar de los servidores públicos municipales.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E4A275D-ECB1-4242-ADEE-3B946388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1" y="348928"/>
            <a:ext cx="1889538" cy="18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732633"/>
              </p:ext>
            </p:extLst>
          </p:nvPr>
        </p:nvGraphicFramePr>
        <p:xfrm>
          <a:off x="313266" y="2336800"/>
          <a:ext cx="11624735" cy="312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Vigilar y verificar en tiempo y forma el cumplimiento del</a:t>
                      </a:r>
                      <a:b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Desarrollo Municipal y los programas operativos</a:t>
                      </a:r>
                      <a:b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anuales, por dependencia y entidad, atendiendo a su</a:t>
                      </a:r>
                      <a:b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social y desarrollo sustentable;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propósitos y estrategias para el desarrollo del Municipio, estableciendo lineamientos y políticas de acción, que el gobierno Municipal. Deberá tomar en cuenta  para la elaboración de sus programas operativos anuales de Administración Municipal.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1.6.1.1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Implementar mecanismos que permitan mejorar la rendición de cuentas y transparencia a través de métodos eficaces y eficientes.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III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B2575D1-6C5C-4901-B331-B6442189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582" y="472679"/>
            <a:ext cx="1628283" cy="16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116529"/>
              </p:ext>
            </p:extLst>
          </p:nvPr>
        </p:nvGraphicFramePr>
        <p:xfrm>
          <a:off x="313266" y="2336800"/>
          <a:ext cx="11624735" cy="230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auditorías de forma periódica, a las dependencias y entidades de la Administración Pública Municipal; Municipal.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auditorias financieras, de obra publica, de cumplimiento o de legalidad, con el fin de verificar el cumplimiento de ley.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1.6.1.2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 el proceso de auditorías a las unidades administrativas del Ayuntamiento, con la finalidad de supervisar el manejo de recursos públicos de acuerdo a la normatividad aplicable.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IV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13BB0ED-E2F3-4025-9F3F-20EB36296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105" y="4397207"/>
            <a:ext cx="2161875" cy="23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575681"/>
              </p:ext>
            </p:extLst>
          </p:nvPr>
        </p:nvGraphicFramePr>
        <p:xfrm>
          <a:off x="313266" y="2336800"/>
          <a:ext cx="11624735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Vigilar y revisar la correcta captación y manejo de los ingresos y la aplicación del gasto público;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Revisar la captación de recursos aplicados a lo estipulado dentro de las Leyes que lo originaron,  y así motivar la participación y cumplimiento de los contratos y convenios Federales, Estatales y Municipales.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1.6.1.1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Implementar mecanismos que permitan mejorar la rendición de cuentas y transparencia a través de métodos eficaces y eficientes.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6D830E6-B614-460E-B010-18FAC8BF4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894" y="311044"/>
            <a:ext cx="1774439" cy="17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4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057032"/>
              </p:ext>
            </p:extLst>
          </p:nvPr>
        </p:nvGraphicFramePr>
        <p:xfrm>
          <a:off x="313266" y="2336800"/>
          <a:ext cx="11624735" cy="339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Presentar a la Auditoría, un informe de las actividades de la Contraloría Municipal, de acuerdo a lo establecido en la ley de la materia; señalando las irregularidades que,</a:t>
                      </a:r>
                      <a:b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derivado de su función, se hayan detectado, estableciendo las sugerencias y recomendaciones correspondientes;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presentar un informe de actividades donde se plasmen las irregularidades advertidas en el periodo.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1.6.1.1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Implementar mecanismos que permitan mejorar la rendición de cuentas y transparencia a través de métodos eficaces y eficientes.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VI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3A6625C-0D32-4425-82A6-44EDE8F8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66" y="313265"/>
            <a:ext cx="2116667" cy="21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9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121A-FF43-401D-B1BB-FF5AE0E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TRABAJO DE LA CONTRALORIA MUNICIPAL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71E697B-12BD-486E-BB65-61E98BBD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00150"/>
              </p:ext>
            </p:extLst>
          </p:nvPr>
        </p:nvGraphicFramePr>
        <p:xfrm>
          <a:off x="313266" y="2336800"/>
          <a:ext cx="11624735" cy="284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>
                  <a:extLst>
                    <a:ext uri="{9D8B030D-6E8A-4147-A177-3AD203B41FA5}">
                      <a16:colId xmlns:a16="http://schemas.microsoft.com/office/drawing/2014/main" val="217087262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3921782561"/>
                    </a:ext>
                  </a:extLst>
                </a:gridCol>
                <a:gridCol w="2859616">
                  <a:extLst>
                    <a:ext uri="{9D8B030D-6E8A-4147-A177-3AD203B41FA5}">
                      <a16:colId xmlns:a16="http://schemas.microsoft.com/office/drawing/2014/main" val="182358695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92813865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169614493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966656621"/>
                    </a:ext>
                  </a:extLst>
                </a:gridCol>
                <a:gridCol w="2844801">
                  <a:extLst>
                    <a:ext uri="{9D8B030D-6E8A-4147-A177-3AD203B41FA5}">
                      <a16:colId xmlns:a16="http://schemas.microsoft.com/office/drawing/2014/main" val="224831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EJES DE VINCULACION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 LEGAL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Verificar que la Administración Pública Municipal realice el registro e inventario de los bienes muebles e inmuebles del Municipio, cumpliendo con las normas para tal efecto,</a:t>
                      </a:r>
                      <a:b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además de mantener dicho inventario actualizado de forma anual;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Obtener el buen control  de los inventarios de acuerdo a las adquisiciones realizadas.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1.6.1.2</a:t>
                      </a:r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 el proceso de auditorías a las unidades administrativas del Ayuntamiento, con la finalidad de supervisar el manejo de recursos públicos de acuerdo a la normatividad aplicable.</a:t>
                      </a:r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ORGANICA MUNICIPAL DEL ESTADO DE MICHOACAN DE OCAMPO, FRACC VII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979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156295D-B8CF-4050-8076-4208879E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619" y="0"/>
            <a:ext cx="2548381" cy="25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744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131</TotalTime>
  <Words>2356</Words>
  <Application>Microsoft Office PowerPoint</Application>
  <PresentationFormat>Panorámica</PresentationFormat>
  <Paragraphs>218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Berlín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PLAN DE TRABAJO DE LA CONTRALORIA MUNICIPAL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DE LA CONTRALORIA MUNICIPAL</dc:title>
  <dc:creator>Contraloria</dc:creator>
  <cp:lastModifiedBy>Contraloria</cp:lastModifiedBy>
  <cp:revision>12</cp:revision>
  <dcterms:created xsi:type="dcterms:W3CDTF">2022-03-29T19:55:09Z</dcterms:created>
  <dcterms:modified xsi:type="dcterms:W3CDTF">2022-03-30T16:45:40Z</dcterms:modified>
</cp:coreProperties>
</file>